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5" r:id="rId4"/>
    <p:sldId id="266" r:id="rId5"/>
    <p:sldId id="267" r:id="rId6"/>
    <p:sldId id="262" r:id="rId7"/>
    <p:sldId id="263" r:id="rId8"/>
    <p:sldId id="264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 snapToGrid="0">
      <p:cViewPr varScale="1">
        <p:scale>
          <a:sx n="83" d="100"/>
          <a:sy n="83" d="100"/>
        </p:scale>
        <p:origin x="8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27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885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563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36495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520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335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27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514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13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994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99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709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358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236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09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671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00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98B08664-BCCD-4A98-BF84-E84312C6236C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9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ib.gov.in/PressReleasePage.aspx?PRID=2036268&amp;utm_source=chatgpt.com" TargetMode="External"/><Relationship Id="rId7" Type="http://schemas.openxmlformats.org/officeDocument/2006/relationships/hyperlink" Target="https://www.gradio.app/docs" TargetMode="External"/><Relationship Id="rId2" Type="http://schemas.openxmlformats.org/officeDocument/2006/relationships/hyperlink" Target="https://parivahan.gov.in/parivahan/sites/default/files/DownloadForm/form54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rning.postman.com/docs/introduction/overview/" TargetMode="External"/><Relationship Id="rId5" Type="http://schemas.openxmlformats.org/officeDocument/2006/relationships/hyperlink" Target="https://mausam.imd.gov.in/imd_latest/contents/all_india_forcast_bulletin.php" TargetMode="External"/><Relationship Id="rId4" Type="http://schemas.openxmlformats.org/officeDocument/2006/relationships/hyperlink" Target="https://morth.nic.in/annual-repor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AFD69-CA1C-C8A1-B265-0ABFB5CE5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7943" y="1484416"/>
            <a:ext cx="10276114" cy="1953288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AI-Powered Accident </a:t>
            </a:r>
            <a:br>
              <a:rPr lang="en-US" sz="6600" dirty="0"/>
            </a:br>
            <a:r>
              <a:rPr lang="en-US" sz="6600" dirty="0"/>
              <a:t>Cause Identification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4A032-3389-75EA-CEC6-C7027E424B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02334"/>
            <a:ext cx="9144000" cy="754025"/>
          </a:xfrm>
        </p:spPr>
        <p:txBody>
          <a:bodyPr/>
          <a:lstStyle/>
          <a:p>
            <a:pPr algn="ctr"/>
            <a:r>
              <a:rPr lang="en-US" dirty="0"/>
              <a:t>Jyothy Das, Jemima IV, Meenu PV</a:t>
            </a:r>
          </a:p>
        </p:txBody>
      </p:sp>
    </p:spTree>
    <p:extLst>
      <p:ext uri="{BB962C8B-B14F-4D97-AF65-F5344CB8AC3E}">
        <p14:creationId xmlns:p14="http://schemas.microsoft.com/office/powerpoint/2010/main" val="524057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5935D-FA10-A6E4-BA03-27C52C27B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63D9C-EF52-F9B7-114B-AD42B8300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latin typeface="Aptos" panose="020B0004020202020204" pitchFamily="34" charset="0"/>
              </a:rPr>
              <a:t>This project aims to analyze accident reports to extract primary cause, secondary cause and risk factors.  </a:t>
            </a:r>
          </a:p>
        </p:txBody>
      </p:sp>
    </p:spTree>
    <p:extLst>
      <p:ext uri="{BB962C8B-B14F-4D97-AF65-F5344CB8AC3E}">
        <p14:creationId xmlns:p14="http://schemas.microsoft.com/office/powerpoint/2010/main" val="3288929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EEB68-354C-A690-C816-D5E24F039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47129-5E02-1C9A-EB1F-40944C6F3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Develop an NLP(natural language processing) based system to identify accident cause from accident report.</a:t>
            </a:r>
          </a:p>
          <a:p>
            <a:r>
              <a:rPr lang="en-IN" dirty="0"/>
              <a:t>Implement a chatbot to extract accident cause from accident report and display it.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0476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F82D6-D4D1-F06A-DD4C-EC0CB0E9F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028" y="93491"/>
            <a:ext cx="10515600" cy="58754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Video: Testing API using Postman</a:t>
            </a:r>
          </a:p>
        </p:txBody>
      </p:sp>
      <p:pic>
        <p:nvPicPr>
          <p:cNvPr id="4" name="postman">
            <a:hlinkClick r:id="" action="ppaction://media"/>
            <a:extLst>
              <a:ext uri="{FF2B5EF4-FFF2-40B4-BE49-F238E27FC236}">
                <a16:creationId xmlns:a16="http://schemas.microsoft.com/office/drawing/2014/main" id="{4300E5A5-E99B-8668-9FD1-634F15B51D0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8940" y="780495"/>
            <a:ext cx="10714119" cy="5879360"/>
          </a:xfrm>
        </p:spPr>
      </p:pic>
    </p:spTree>
    <p:extLst>
      <p:ext uri="{BB962C8B-B14F-4D97-AF65-F5344CB8AC3E}">
        <p14:creationId xmlns:p14="http://schemas.microsoft.com/office/powerpoint/2010/main" val="347998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A59AA-0AE4-F924-1B9B-9DEC85A7B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481"/>
            <a:ext cx="10515600" cy="59557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Image of output-Postman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6CB4C4-DDEE-4151-F68D-412497CD89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674" y="830430"/>
            <a:ext cx="8808334" cy="5836065"/>
          </a:xfrm>
        </p:spPr>
      </p:pic>
    </p:spTree>
    <p:extLst>
      <p:ext uri="{BB962C8B-B14F-4D97-AF65-F5344CB8AC3E}">
        <p14:creationId xmlns:p14="http://schemas.microsoft.com/office/powerpoint/2010/main" val="4115338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2359-CB8E-CCC3-26DA-1BFF03F0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7324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Accident cause identification chatbot (Using </a:t>
            </a:r>
            <a:r>
              <a:rPr lang="en-US" dirty="0" err="1"/>
              <a:t>Gradio</a:t>
            </a:r>
            <a:r>
              <a:rPr lang="en-US" dirty="0"/>
              <a:t>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6AD024-732F-1CE8-64BC-17841BBEC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6" y="2025571"/>
            <a:ext cx="12087828" cy="3414530"/>
          </a:xfrm>
        </p:spPr>
      </p:pic>
    </p:spTree>
    <p:extLst>
      <p:ext uri="{BB962C8B-B14F-4D97-AF65-F5344CB8AC3E}">
        <p14:creationId xmlns:p14="http://schemas.microsoft.com/office/powerpoint/2010/main" val="263838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60853-A948-61C8-6136-064DB1A07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95423"/>
          </a:xfrm>
        </p:spPr>
        <p:txBody>
          <a:bodyPr/>
          <a:lstStyle/>
          <a:p>
            <a:pPr algn="ctr"/>
            <a:r>
              <a:rPr lang="en-US" dirty="0"/>
              <a:t>Video of chatbot: </a:t>
            </a:r>
            <a:r>
              <a:rPr lang="en-US" dirty="0" err="1"/>
              <a:t>Gradio</a:t>
            </a:r>
            <a:endParaRPr lang="en-US" dirty="0"/>
          </a:p>
        </p:txBody>
      </p:sp>
      <p:pic>
        <p:nvPicPr>
          <p:cNvPr id="4" name="chatbot_video">
            <a:hlinkClick r:id="" action="ppaction://media"/>
            <a:extLst>
              <a:ext uri="{FF2B5EF4-FFF2-40B4-BE49-F238E27FC236}">
                <a16:creationId xmlns:a16="http://schemas.microsoft.com/office/drawing/2014/main" id="{13F03B96-AFF4-C0DF-EB8D-BF4E16F2180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6916" y="788759"/>
            <a:ext cx="10972800" cy="5760666"/>
          </a:xfrm>
        </p:spPr>
      </p:pic>
    </p:spTree>
    <p:extLst>
      <p:ext uri="{BB962C8B-B14F-4D97-AF65-F5344CB8AC3E}">
        <p14:creationId xmlns:p14="http://schemas.microsoft.com/office/powerpoint/2010/main" val="30415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117A8-228D-40F2-B118-0B1B059FA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863" y="27887"/>
            <a:ext cx="10515600" cy="1081366"/>
          </a:xfrm>
        </p:spPr>
        <p:txBody>
          <a:bodyPr/>
          <a:lstStyle/>
          <a:p>
            <a:pPr algn="ctr"/>
            <a:r>
              <a:rPr lang="en-US" dirty="0"/>
              <a:t>Chatbot(Using </a:t>
            </a:r>
            <a:r>
              <a:rPr lang="en-US" dirty="0" err="1"/>
              <a:t>streamlit</a:t>
            </a:r>
            <a:r>
              <a:rPr lang="en-US" dirty="0"/>
              <a:t>)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821F533-F52A-3E1A-FCA7-F33C769AC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940" y="1109253"/>
            <a:ext cx="9555445" cy="5374938"/>
          </a:xfrm>
        </p:spPr>
      </p:pic>
    </p:spTree>
    <p:extLst>
      <p:ext uri="{BB962C8B-B14F-4D97-AF65-F5344CB8AC3E}">
        <p14:creationId xmlns:p14="http://schemas.microsoft.com/office/powerpoint/2010/main" val="687461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FDAFD-0E1D-2A2E-1856-6F8E3E44C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1"/>
            <a:ext cx="10515600" cy="71132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2714D-3E22-394D-46E1-7A8701B01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258"/>
            <a:ext cx="10233800" cy="4351338"/>
          </a:xfrm>
        </p:spPr>
        <p:txBody>
          <a:bodyPr/>
          <a:lstStyle/>
          <a:p>
            <a:r>
              <a:rPr lang="en-US" dirty="0">
                <a:latin typeface="Aptos" panose="020B0004020202020204" pitchFamily="34" charset="0"/>
                <a:hlinkClick r:id="rId2"/>
              </a:rPr>
              <a:t>Form 54</a:t>
            </a:r>
            <a:r>
              <a:rPr lang="en-US" dirty="0">
                <a:latin typeface="Aptos" panose="020B0004020202020204" pitchFamily="34" charset="0"/>
              </a:rPr>
              <a:t>( </a:t>
            </a:r>
            <a:r>
              <a:rPr lang="en-US" dirty="0"/>
              <a:t>Accident information report, Ministry of Road Transport and Highways)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Ministry of road transport and highways</a:t>
            </a:r>
            <a:endParaRPr lang="en-US" dirty="0"/>
          </a:p>
          <a:p>
            <a:r>
              <a:rPr lang="en-US" dirty="0" err="1">
                <a:solidFill>
                  <a:schemeClr val="tx1"/>
                </a:solidFill>
                <a:latin typeface="Aptos" panose="020B0004020202020204" pitchFamily="34" charset="0"/>
              </a:rPr>
              <a:t>iRAD</a:t>
            </a:r>
            <a:r>
              <a:rPr lang="en-US" dirty="0">
                <a:solidFill>
                  <a:schemeClr val="tx1"/>
                </a:solidFill>
                <a:latin typeface="Aptos" panose="020B0004020202020204" pitchFamily="34" charset="0"/>
              </a:rPr>
              <a:t> (</a:t>
            </a:r>
            <a:r>
              <a:rPr lang="en-US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Integrated Road Accident Database</a:t>
            </a:r>
            <a:r>
              <a:rPr lang="en-US" dirty="0">
                <a:solidFill>
                  <a:schemeClr val="tx1"/>
                </a:solidFill>
                <a:latin typeface="Aptos" panose="020B0004020202020204" pitchFamily="34" charset="0"/>
              </a:rPr>
              <a:t>)</a:t>
            </a:r>
          </a:p>
          <a:p>
            <a:r>
              <a:rPr lang="en-US" dirty="0">
                <a:solidFill>
                  <a:schemeClr val="tx1"/>
                </a:solidFill>
                <a:latin typeface="Aptos" panose="020B0004020202020204" pitchFamily="34" charset="0"/>
                <a:hlinkClick r:id="rId4"/>
              </a:rPr>
              <a:t>Annual reports, </a:t>
            </a:r>
            <a:r>
              <a:rPr lang="en-US" dirty="0" err="1">
                <a:solidFill>
                  <a:schemeClr val="tx1"/>
                </a:solidFill>
                <a:latin typeface="Aptos" panose="020B0004020202020204" pitchFamily="34" charset="0"/>
                <a:hlinkClick r:id="rId4"/>
              </a:rPr>
              <a:t>GoI</a:t>
            </a:r>
            <a:r>
              <a:rPr lang="en-US" dirty="0">
                <a:solidFill>
                  <a:schemeClr val="tx1"/>
                </a:solidFill>
                <a:latin typeface="Aptos" panose="020B0004020202020204" pitchFamily="34" charset="0"/>
                <a:hlinkClick r:id="rId4"/>
              </a:rPr>
              <a:t>, Ministry of Road Transport and Highways</a:t>
            </a:r>
            <a:endParaRPr lang="en-US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ptos" panose="020B0004020202020204" pitchFamily="34" charset="0"/>
                <a:hlinkClick r:id="rId5"/>
              </a:rPr>
              <a:t>All India weather summary and forecast bulletin</a:t>
            </a:r>
            <a:r>
              <a:rPr lang="en-US" dirty="0">
                <a:solidFill>
                  <a:schemeClr val="tx1"/>
                </a:solidFill>
                <a:latin typeface="Aptos" panose="020B0004020202020204" pitchFamily="34" charset="0"/>
              </a:rPr>
              <a:t>, India meteorological department</a:t>
            </a:r>
          </a:p>
          <a:p>
            <a:r>
              <a:rPr lang="en-US" dirty="0">
                <a:solidFill>
                  <a:schemeClr val="tx1"/>
                </a:solidFill>
                <a:latin typeface="Aptos" panose="020B0004020202020204" pitchFamily="34" charset="0"/>
                <a:hlinkClick r:id="rId6"/>
              </a:rPr>
              <a:t>Postman documentation</a:t>
            </a:r>
            <a:endParaRPr lang="en-US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r>
              <a:rPr lang="en-US" dirty="0" err="1">
                <a:solidFill>
                  <a:schemeClr val="tx1"/>
                </a:solidFill>
                <a:latin typeface="Aptos" panose="020B0004020202020204" pitchFamily="34" charset="0"/>
                <a:hlinkClick r:id="rId7"/>
              </a:rPr>
              <a:t>Gradio</a:t>
            </a:r>
            <a:r>
              <a:rPr lang="en-US" dirty="0">
                <a:solidFill>
                  <a:schemeClr val="tx1"/>
                </a:solidFill>
                <a:latin typeface="Aptos" panose="020B0004020202020204" pitchFamily="34" charset="0"/>
                <a:hlinkClick r:id="rId7"/>
              </a:rPr>
              <a:t> documentation</a:t>
            </a:r>
            <a:endParaRPr lang="en-US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160978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512</TotalTime>
  <Words>147</Words>
  <Application>Microsoft Office PowerPoint</Application>
  <PresentationFormat>Widescreen</PresentationFormat>
  <Paragraphs>20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Arial</vt:lpstr>
      <vt:lpstr>Corbel</vt:lpstr>
      <vt:lpstr>Depth</vt:lpstr>
      <vt:lpstr>AI-Powered Accident  Cause Identification</vt:lpstr>
      <vt:lpstr>Problem statement</vt:lpstr>
      <vt:lpstr>Objective</vt:lpstr>
      <vt:lpstr>Video: Testing API using Postman</vt:lpstr>
      <vt:lpstr>Image of output-Postman</vt:lpstr>
      <vt:lpstr>Accident cause identification chatbot (Using Gradio)</vt:lpstr>
      <vt:lpstr>Video of chatbot: Gradio</vt:lpstr>
      <vt:lpstr>Chatbot(Using streamlit)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JYOTHY DAS</dc:creator>
  <cp:lastModifiedBy>JYOTHY DAS</cp:lastModifiedBy>
  <cp:revision>30</cp:revision>
  <dcterms:created xsi:type="dcterms:W3CDTF">2025-02-07T05:33:46Z</dcterms:created>
  <dcterms:modified xsi:type="dcterms:W3CDTF">2025-03-17T16:44:55Z</dcterms:modified>
</cp:coreProperties>
</file>

<file path=docProps/thumbnail.jpeg>
</file>